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9" r:id="rId18"/>
    <p:sldId id="275" r:id="rId19"/>
    <p:sldId id="280" r:id="rId20"/>
    <p:sldId id="276" r:id="rId21"/>
    <p:sldId id="277" r:id="rId22"/>
    <p:sldId id="278" r:id="rId23"/>
    <p:sldId id="281" r:id="rId24"/>
    <p:sldId id="283" r:id="rId25"/>
    <p:sldId id="284" r:id="rId26"/>
    <p:sldId id="285" r:id="rId27"/>
    <p:sldId id="28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2" r:id="rId42"/>
    <p:sldId id="300" r:id="rId43"/>
    <p:sldId id="301" r:id="rId44"/>
    <p:sldId id="303" r:id="rId45"/>
    <p:sldId id="306" r:id="rId46"/>
    <p:sldId id="30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9459D1-EC20-48AE-B33E-ABBEC056DF2F}" type="datetimeFigureOut">
              <a:rPr lang="sl-SI"/>
              <a:pPr>
                <a:defRPr/>
              </a:pPr>
              <a:t>25.3.2014</a:t>
            </a:fld>
            <a:endParaRPr lang="sl-SI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EA6449-507E-41D0-937A-1AEAB17368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A9967B-CBBA-4D94-8E40-506F352A180A}" type="slidenum">
              <a:rPr lang="sl-SI" sz="1200"/>
              <a:pPr algn="r"/>
              <a:t>32</a:t>
            </a:fld>
            <a:endParaRPr lang="sl-SI" sz="1200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FF6F-B769-44A8-9A66-2E3B0D2BCF07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2569-3946-4952-8F74-7CDE79EF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89D9-93FE-4301-B4DC-F1B3CBA0D76F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2941-F03D-4E56-8219-73AAB99F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BC55-4DFD-44E2-85A4-4945B4469A3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812A-B7F9-48E9-839D-2F985C32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A827-BEBC-4133-88F4-7BA053D8597E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F65F-6318-4CD9-9DCC-602863C7B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802E-8C76-43A3-9680-05F777AF88EA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B5D1-A716-4E21-9A42-B97C0347B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1FD9-2374-4C08-9A85-D1A163CBF065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DEEE-FC31-416C-A14C-D8C94B299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5C89-9BAB-4D2A-AA2E-166F080B1948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318B-189D-4738-AEDA-C3D22A10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EB42-924D-429A-9784-78D7DCC4B7CE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482F-171C-4E0C-BC49-ED804D45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5506-998A-4C11-8313-E25593AAA6AA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C4F8-174F-4C6E-A5CB-D5A680A47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1525-A3F9-4AE0-8A16-A3C078BE82A7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B3EF-41F4-48BF-A910-7C10F3B91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8778-909D-4F36-894D-607C1FE1A094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3E71-E188-48C6-826B-5B53E0F1F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B2A364-F976-4023-BD9D-616D5396E3C8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29F46-C7C7-439F-BB31-8ED04B4C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928813"/>
            <a:ext cx="7772400" cy="1357312"/>
          </a:xfrm>
        </p:spPr>
        <p:txBody>
          <a:bodyPr/>
          <a:lstStyle/>
          <a:p>
            <a:pPr eaLnBrk="1" hangingPunct="1"/>
            <a:r>
              <a:rPr lang="sl-SI" sz="6000" smtClean="0">
                <a:latin typeface="Arial" charset="0"/>
                <a:cs typeface="Arial" charset="0"/>
              </a:rPr>
              <a:t>Zaslužek na internetu</a:t>
            </a:r>
            <a:endParaRPr lang="en-US" sz="6000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313"/>
            <a:ext cx="6400800" cy="26431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Tomaž Gorec</a:t>
            </a:r>
            <a:br>
              <a:rPr lang="sl-SI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l-SI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www.zasluzek.org</a:t>
            </a:r>
            <a:b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www.tomazgorec.si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040 555 666</a:t>
            </a:r>
            <a:b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tomaz@gorec.si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Zaslužek z lastno spletno stranjo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Pogoji za ustvarjanje zaslužka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Čim večji obisk spletne strani 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Kvalitetna in uporabna vsebina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Kako dobiti obiskovalce na svojo spletno stran?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dobrim pozicijam na Googlu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Preko Facebooka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odlično vsebino*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plačljivim oglaševanjem (Google, Facebook in ostale oglaševalske mreže)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835818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714375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5813" y="2500313"/>
            <a:ext cx="3714750" cy="1500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www.toryspace.com</a:t>
            </a: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27163"/>
            <a:ext cx="662463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799147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920037" cy="63357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547813" y="1773238"/>
            <a:ext cx="792162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787900" y="1773238"/>
            <a:ext cx="792163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059113" y="1557338"/>
            <a:ext cx="1008062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>
                <a:latin typeface="Arial" charset="0"/>
              </a:rPr>
              <a:t>Kaj potrebujete za lastno spletno stran?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Lastno domeno (cena od 8 do 15 €)</a:t>
            </a:r>
          </a:p>
          <a:p>
            <a:pPr eaLnBrk="1" hangingPunct="1"/>
            <a:r>
              <a:rPr lang="sl-SI" smtClean="0">
                <a:latin typeface="Arial" charset="0"/>
              </a:rPr>
              <a:t>Spletno gostovanje (letni strošek do 50 €)</a:t>
            </a:r>
          </a:p>
          <a:p>
            <a:pPr eaLnBrk="1" hangingPunct="1"/>
            <a:r>
              <a:rPr lang="sl-SI" smtClean="0">
                <a:latin typeface="Arial" charset="0"/>
              </a:rPr>
              <a:t>Inštalirano Wordpres skripto</a:t>
            </a:r>
          </a:p>
          <a:p>
            <a:pPr eaLnBrk="1" hangingPunct="1"/>
            <a:r>
              <a:rPr lang="sl-SI" smtClean="0">
                <a:latin typeface="Arial" charset="0"/>
              </a:rPr>
              <a:t>Tekstovno vsebino</a:t>
            </a:r>
          </a:p>
          <a:p>
            <a:pPr eaLnBrk="1" hangingPunct="1"/>
            <a:r>
              <a:rPr lang="sl-SI" smtClean="0">
                <a:latin typeface="Arial" charset="0"/>
              </a:rPr>
              <a:t>Slikovno vsebino</a:t>
            </a:r>
          </a:p>
          <a:p>
            <a:pPr eaLnBrk="1" hangingPunct="1"/>
            <a:endParaRPr lang="sl-SI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738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Optimizacija spletnih strani</a:t>
            </a:r>
            <a:br>
              <a:rPr lang="sl-SI" smtClean="0">
                <a:latin typeface="Arial" charset="0"/>
              </a:rPr>
            </a:br>
            <a:r>
              <a:rPr lang="sl-SI" smtClean="0">
                <a:latin typeface="Arial" charset="0"/>
              </a:rPr>
              <a:t>(SEO)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Iskalniki so najboljši generatorji prometa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Kar 90% obiska dobijo spletne strani iz iskalnikov</a:t>
            </a:r>
          </a:p>
          <a:p>
            <a:pPr eaLnBrk="1" hangingPunct="1"/>
            <a:r>
              <a:rPr lang="sl-SI" smtClean="0">
                <a:latin typeface="Arial" charset="0"/>
              </a:rPr>
              <a:t>80% vseh klikov se naredi na prvi strani iskalnika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Tomaž Gorec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Pri 15 letih začel prodajati programe za računalnike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Pri 21 letih imel lastno proizvodnjo betonskih robnikov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Pri 26 letih odprl diskoteko Africa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Lastnik podjetja Gorec d.o.o. in solastnik treh drugih podjetij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07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sl-SI" smtClean="0"/>
              <a:t>Plačane pozicije na Googlu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900113" y="2060575"/>
            <a:ext cx="2879725" cy="18732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995738" y="2060575"/>
            <a:ext cx="1512887" cy="2952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827088" y="1196975"/>
            <a:ext cx="792162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sl-SI" smtClean="0"/>
              <a:t>Organski zadetki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64235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900113" y="1125538"/>
            <a:ext cx="647700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84213" y="3933825"/>
            <a:ext cx="3240087" cy="2808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smtClean="0">
                <a:latin typeface="Arial" charset="0"/>
              </a:rPr>
              <a:t>Najpomembnejši faktorji za dobro uvrstitev v iskalnikih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Ključna beseda v naslovu spletne strani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Uporaba ključnih besed na spletni strani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Zunanje povezave 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Pozitivna uporabnikova izkušnja *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Ključna beseda v H1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Ključna beseda v url-ju članka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Poimenovanje slik po ključnih besedah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Ključna beseda v ALT oznaki slike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Ključna beseda v META 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0645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Oval 5"/>
          <p:cNvSpPr>
            <a:spLocks noChangeArrowheads="1"/>
          </p:cNvSpPr>
          <p:nvPr/>
        </p:nvSpPr>
        <p:spPr bwMode="auto">
          <a:xfrm>
            <a:off x="179388" y="115888"/>
            <a:ext cx="1295400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39" name="Oval 6"/>
          <p:cNvSpPr>
            <a:spLocks noChangeArrowheads="1"/>
          </p:cNvSpPr>
          <p:nvPr/>
        </p:nvSpPr>
        <p:spPr bwMode="auto">
          <a:xfrm>
            <a:off x="1331913" y="620713"/>
            <a:ext cx="7921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0" name="Oval 7"/>
          <p:cNvSpPr>
            <a:spLocks noChangeArrowheads="1"/>
          </p:cNvSpPr>
          <p:nvPr/>
        </p:nvSpPr>
        <p:spPr bwMode="auto">
          <a:xfrm>
            <a:off x="684213" y="1268413"/>
            <a:ext cx="1728787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1" name="Oval 8"/>
          <p:cNvSpPr>
            <a:spLocks noChangeArrowheads="1"/>
          </p:cNvSpPr>
          <p:nvPr/>
        </p:nvSpPr>
        <p:spPr bwMode="auto">
          <a:xfrm>
            <a:off x="684213" y="2133600"/>
            <a:ext cx="2376487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2" name="Oval 10"/>
          <p:cNvSpPr>
            <a:spLocks noChangeArrowheads="1"/>
          </p:cNvSpPr>
          <p:nvPr/>
        </p:nvSpPr>
        <p:spPr bwMode="auto">
          <a:xfrm>
            <a:off x="1619250" y="5084763"/>
            <a:ext cx="1295400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671638" y="1365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Naslov spletne strani</a:t>
            </a: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2463800" y="5683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Url članka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2679700" y="128905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3255963" y="2224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040063" y="5105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Alt oznaka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795655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1547813" y="836613"/>
            <a:ext cx="180022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132138" y="1125538"/>
            <a:ext cx="1008062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1692275" y="4508500"/>
            <a:ext cx="792163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3543300" y="7127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284663" y="10525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Url članka</a:t>
            </a: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2679700" y="45291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H1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634287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3492500" y="4005263"/>
            <a:ext cx="792163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4067175" y="4652963"/>
            <a:ext cx="72072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4211638" y="5013325"/>
            <a:ext cx="576262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4551363" y="395287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Naslov - Title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487988" y="4673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META opis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7993062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Oval 5"/>
          <p:cNvSpPr>
            <a:spLocks noChangeArrowheads="1"/>
          </p:cNvSpPr>
          <p:nvPr/>
        </p:nvSpPr>
        <p:spPr bwMode="auto">
          <a:xfrm>
            <a:off x="3203575" y="2781300"/>
            <a:ext cx="1296988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695825" y="280035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ALT oznaka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l-SI" smtClean="0"/>
              <a:t>Gostota ključne besede</a:t>
            </a:r>
          </a:p>
        </p:txBody>
      </p:sp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7345362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2176463"/>
            <a:ext cx="8229600" cy="11430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Izgradnja zunanjih povezav</a:t>
            </a:r>
            <a:r>
              <a:rPr lang="sl-SI" sz="4000" smtClean="0">
                <a:latin typeface="Arial" charset="0"/>
              </a:rPr>
              <a:t/>
            </a:r>
            <a:br>
              <a:rPr lang="sl-SI" sz="4000" smtClean="0">
                <a:latin typeface="Arial" charset="0"/>
              </a:rPr>
            </a:br>
            <a:r>
              <a:rPr lang="sl-SI" sz="4000" smtClean="0">
                <a:latin typeface="Arial" charset="0"/>
              </a:rPr>
              <a:t/>
            </a:r>
            <a:br>
              <a:rPr lang="sl-SI" sz="4000" smtClean="0">
                <a:latin typeface="Arial" charset="0"/>
              </a:rPr>
            </a:br>
            <a:r>
              <a:rPr lang="sl-SI" sz="2000" smtClean="0">
                <a:latin typeface="Arial" charset="0"/>
              </a:rPr>
              <a:t>Povezave iz drugih strani, ki kažejo na vašo stran</a:t>
            </a:r>
            <a:endParaRPr lang="sl-SI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Kako lahko pridobimo povezave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803400"/>
            <a:ext cx="8229600" cy="45259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Vpis strani v spletne imenike</a:t>
            </a:r>
          </a:p>
          <a:p>
            <a:pPr eaLnBrk="1" hangingPunct="1"/>
            <a:r>
              <a:rPr lang="sl-SI" smtClean="0">
                <a:latin typeface="Arial" charset="0"/>
              </a:rPr>
              <a:t>Izmenjava povezav z drugimi spletnimi stranmi </a:t>
            </a:r>
            <a:r>
              <a:rPr lang="sl-SI" b="1" smtClean="0">
                <a:latin typeface="Arial" charset="0"/>
              </a:rPr>
              <a:t>*</a:t>
            </a:r>
          </a:p>
          <a:p>
            <a:pPr eaLnBrk="1" hangingPunct="1"/>
            <a:r>
              <a:rPr lang="sl-SI" smtClean="0">
                <a:latin typeface="Arial" charset="0"/>
              </a:rPr>
              <a:t>Povezave s svojih spletnih strani</a:t>
            </a:r>
          </a:p>
          <a:p>
            <a:pPr eaLnBrk="1" hangingPunct="1"/>
            <a:r>
              <a:rPr lang="sl-SI" smtClean="0">
                <a:latin typeface="Arial" charset="0"/>
              </a:rPr>
              <a:t>Povezave s socialnih omrežij, forumov, blog komentarjev,…</a:t>
            </a:r>
          </a:p>
          <a:p>
            <a:pPr eaLnBrk="1" hangingPunct="1"/>
            <a:r>
              <a:rPr lang="sl-SI" smtClean="0">
                <a:latin typeface="Arial" charset="0"/>
              </a:rPr>
              <a:t>Iz strani poslovnih partnerjev</a:t>
            </a:r>
          </a:p>
          <a:p>
            <a:pPr eaLnBrk="1" hangingPunct="1"/>
            <a:r>
              <a:rPr lang="sl-SI" smtClean="0">
                <a:latin typeface="Arial" charset="0"/>
              </a:rPr>
              <a:t>Kupimo povezave</a:t>
            </a:r>
            <a:endParaRPr lang="en-US" smtClean="0">
              <a:latin typeface="Arial" charset="0"/>
            </a:endParaRPr>
          </a:p>
          <a:p>
            <a:pPr eaLnBrk="1" hangingPunct="1"/>
            <a:endParaRPr lang="sl-SI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Kako zaslužiti na internetu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lastno spletno stranjo, na kateri imamo PPC oglase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lastno spletno stranjo, ki jo monetiziramo z affiliate programom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evenue sharing websites</a:t>
            </a:r>
            <a:r>
              <a:rPr lang="sl-SI" smtClean="0">
                <a:latin typeface="Arial" charset="0"/>
                <a:cs typeface="Arial" charset="0"/>
              </a:rPr>
              <a:t> (Squidoo, HubPages, Wizzley,... Preberite.si)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prodajo spletnih strani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prodajo e knjig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Na kaj moramo biti pozorni!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7988" y="1757363"/>
            <a:ext cx="8229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Stran s katere pridobivamo povezavo mora imeti sorodno vsebino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Stran mora imeti čim večji PR (PageRank)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Sidrno besedilo (tekst, ki je link) naj vsebuje ključno besedo (vendar ne vedno)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Ne uporabljajte vedno isto sidrno besedilo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Ne pridobivajte povezav samo na osnovno stran, temveč tudi na podstrani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Povezav ne pridobivajte prehitro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Sidrno besedilo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Če želimo stran optimizirati na besedi okna in vrata, uporabljajte naslednja sidrna besedila: okna, vrata, pvc okna, plastična okna, poceni okna in vrata, okna in vrata z garancijo, kvalitetna okna, garažna vrata, vhodna vrata, stavbno pohištvo,...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latin typeface="Arial" charset="0"/>
              </a:rPr>
              <a:t>Večkrat za sidrno besedilo uporabite kar ime domene ali blagovno znamko strani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Vpis strani v imenike</a:t>
            </a:r>
            <a:endParaRPr lang="en-US" smtClean="0">
              <a:latin typeface="Arial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r>
              <a:rPr lang="sl-SI" smtClean="0">
                <a:latin typeface="Arial" charset="0"/>
              </a:rPr>
              <a:t>Z vsakim vpisom vaše spletne strani v imenik pridobite eno povezavo</a:t>
            </a:r>
          </a:p>
          <a:p>
            <a:pPr eaLnBrk="1" hangingPunct="1"/>
            <a:r>
              <a:rPr lang="sl-SI" smtClean="0">
                <a:latin typeface="Arial" charset="0"/>
              </a:rPr>
              <a:t>V imeniku najdite čim bolj sorodno kategorijo</a:t>
            </a:r>
          </a:p>
          <a:p>
            <a:pPr eaLnBrk="1" hangingPunct="1"/>
            <a:r>
              <a:rPr lang="sl-SI" smtClean="0">
                <a:latin typeface="Arial" charset="0"/>
              </a:rPr>
              <a:t>Napišite čim daljši opis in v njem uporabljajte ključne besede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Povezave s svojih strani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Če imate več strani, lahko z njih pridobite povezavo na svojo glavno stran</a:t>
            </a:r>
          </a:p>
          <a:p>
            <a:pPr eaLnBrk="1" hangingPunct="1"/>
            <a:r>
              <a:rPr lang="sl-SI" smtClean="0">
                <a:latin typeface="Arial" charset="0"/>
              </a:rPr>
              <a:t>Vsaka stran mora imeti drugo IP številko (drugi ponudnik gostovanja)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Kupovanje povezav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8475"/>
            <a:ext cx="8229600" cy="45259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Kupujte povezave samo s sorodnih spletnih strani, ki imajo vsaj PR2</a:t>
            </a:r>
          </a:p>
          <a:p>
            <a:pPr eaLnBrk="1" hangingPunct="1"/>
            <a:r>
              <a:rPr lang="sl-SI" smtClean="0">
                <a:latin typeface="Arial" charset="0"/>
              </a:rPr>
              <a:t>Preverite, da stran ne bi bila kaznovana s strani Googla</a:t>
            </a:r>
          </a:p>
          <a:p>
            <a:pPr eaLnBrk="1" hangingPunct="1"/>
            <a:r>
              <a:rPr lang="sl-SI" smtClean="0">
                <a:latin typeface="Arial" charset="0"/>
              </a:rPr>
              <a:t>Cena ene PR3 povezave na mesec naj bi bila 5 €, PR4 9 €, PR5 cca 20 €.</a:t>
            </a:r>
          </a:p>
          <a:p>
            <a:pPr eaLnBrk="1" hangingPunct="1"/>
            <a:r>
              <a:rPr lang="sl-SI" smtClean="0">
                <a:latin typeface="Arial" charset="0"/>
              </a:rPr>
              <a:t>Kupujte povezave samo na straneh, na katerih se redno dodaja vsebina</a:t>
            </a:r>
          </a:p>
          <a:p>
            <a:pPr eaLnBrk="1" hangingPunct="1"/>
            <a:endParaRPr lang="sl-SI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Kupovanje povezav v člankih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938"/>
            <a:ext cx="8229600" cy="3910012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Kupovanje povezav v člankih je zelo dobra opcija, saj se umetno naredi dovolj veliko sorodnost</a:t>
            </a:r>
          </a:p>
          <a:p>
            <a:pPr eaLnBrk="1" hangingPunct="1"/>
            <a:r>
              <a:rPr lang="sl-SI" smtClean="0">
                <a:latin typeface="Arial" charset="0"/>
              </a:rPr>
              <a:t>Članek služi tudi kot oglaševanje</a:t>
            </a:r>
          </a:p>
          <a:p>
            <a:pPr eaLnBrk="1" hangingPunct="1"/>
            <a:r>
              <a:rPr lang="sl-SI" smtClean="0">
                <a:latin typeface="Arial" charset="0"/>
              </a:rPr>
              <a:t>Cenovno ugodno pridobivanje povezav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Analiza ključnih besed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Prvi korak pri izdelavi spletne strani</a:t>
            </a:r>
          </a:p>
          <a:p>
            <a:pPr eaLnBrk="1" hangingPunct="1"/>
            <a:r>
              <a:rPr lang="sl-SI" smtClean="0">
                <a:latin typeface="Arial" charset="0"/>
              </a:rPr>
              <a:t>Imeti moramo Google Adwords račun</a:t>
            </a:r>
          </a:p>
          <a:p>
            <a:pPr eaLnBrk="1" hangingPunct="1"/>
            <a:r>
              <a:rPr lang="sl-SI" smtClean="0">
                <a:latin typeface="Arial" charset="0"/>
              </a:rPr>
              <a:t>Načrtovalnik ključnih besed</a:t>
            </a:r>
          </a:p>
          <a:p>
            <a:pPr eaLnBrk="1" hangingPunct="1"/>
            <a:r>
              <a:rPr lang="sl-SI" smtClean="0">
                <a:latin typeface="Arial" charset="0"/>
              </a:rPr>
              <a:t>Poiskati moramo čim več ključnih besed</a:t>
            </a:r>
          </a:p>
          <a:p>
            <a:pPr eaLnBrk="1" hangingPunct="1"/>
            <a:endParaRPr lang="sl-SI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1979613" y="1125538"/>
            <a:ext cx="936625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827088" y="1628775"/>
            <a:ext cx="1368425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147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799147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1763713" y="908050"/>
            <a:ext cx="863600" cy="433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1979613" y="1916113"/>
            <a:ext cx="2447925" cy="433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Nudenje raznih storitev (pisanje člankov, optimizacija spletnih strani, programiranje, oblikovanje...)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Snemenjem filmov (YouTube.com)</a:t>
            </a:r>
          </a:p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Z promoviranjem izdelkov in storitev na Facebooku</a:t>
            </a:r>
          </a:p>
          <a:p>
            <a:pPr eaLnBrk="1" hangingPunct="1"/>
            <a:endParaRPr lang="sl-SI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6327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1835150" y="1196975"/>
            <a:ext cx="936625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1979613" y="2133600"/>
            <a:ext cx="2232025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4067175" y="981075"/>
            <a:ext cx="1009650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704138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1979613" y="981075"/>
            <a:ext cx="863600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2195513" y="1989138"/>
            <a:ext cx="2232025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4427538" y="692150"/>
            <a:ext cx="936625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7993062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1835150" y="981075"/>
            <a:ext cx="1728788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1908175" y="1989138"/>
            <a:ext cx="2735263" cy="719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4356100" y="765175"/>
            <a:ext cx="792163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Vse ključne besede za mesečni horoskop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Mesečni horoskop – 2.400 </a:t>
            </a:r>
          </a:p>
          <a:p>
            <a:pPr eaLnBrk="1" hangingPunct="1"/>
            <a:r>
              <a:rPr lang="sl-SI" smtClean="0">
                <a:latin typeface="Arial" charset="0"/>
              </a:rPr>
              <a:t>Horoskop junij – 390</a:t>
            </a:r>
          </a:p>
          <a:p>
            <a:pPr eaLnBrk="1" hangingPunct="1"/>
            <a:r>
              <a:rPr lang="sl-SI" smtClean="0">
                <a:latin typeface="Arial" charset="0"/>
              </a:rPr>
              <a:t>Horoskop junij 2013 – 3.600</a:t>
            </a:r>
          </a:p>
          <a:p>
            <a:pPr eaLnBrk="1" hangingPunct="1"/>
            <a:r>
              <a:rPr lang="sl-SI" smtClean="0">
                <a:latin typeface="Arial" charset="0"/>
              </a:rPr>
              <a:t>Mesečni horoskop junij 2013 - 880 </a:t>
            </a:r>
          </a:p>
          <a:p>
            <a:pPr eaLnBrk="1" hangingPunct="1"/>
            <a:endParaRPr lang="sl-SI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>
                <a:latin typeface="Arial" charset="0"/>
              </a:rPr>
              <a:t>Novica na temo mesečni horoskop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Title: Mesečni horoskop junij 2014</a:t>
            </a:r>
          </a:p>
          <a:p>
            <a:pPr eaLnBrk="1" hangingPunct="1"/>
            <a:r>
              <a:rPr lang="sl-SI" smtClean="0">
                <a:latin typeface="Arial" charset="0"/>
              </a:rPr>
              <a:t>H1: Mesečni horoskop junij 2014</a:t>
            </a:r>
          </a:p>
          <a:p>
            <a:pPr eaLnBrk="1" hangingPunct="1"/>
            <a:r>
              <a:rPr lang="sl-SI" smtClean="0">
                <a:latin typeface="Arial" charset="0"/>
              </a:rPr>
              <a:t>H2 (naslov članka): Vaš mesečni horoskop julij 2014</a:t>
            </a:r>
          </a:p>
          <a:p>
            <a:pPr eaLnBrk="1" hangingPunct="1"/>
            <a:r>
              <a:rPr lang="sl-SI" smtClean="0">
                <a:latin typeface="Arial" charset="0"/>
              </a:rPr>
              <a:t>Url novice: www.preberite.si/mesecni-horoskop-julij-2014</a:t>
            </a:r>
          </a:p>
          <a:p>
            <a:pPr eaLnBrk="1" hangingPunct="1"/>
            <a:r>
              <a:rPr lang="sl-SI" smtClean="0">
                <a:latin typeface="Arial" charset="0"/>
              </a:rPr>
              <a:t>Ime slik: mesecni-horoskop-julij-2014.jpg</a:t>
            </a:r>
            <a:br>
              <a:rPr lang="sl-SI" smtClean="0">
                <a:latin typeface="Arial" charset="0"/>
              </a:rPr>
            </a:br>
            <a:r>
              <a:rPr lang="sl-SI" smtClean="0">
                <a:latin typeface="Arial" charset="0"/>
              </a:rPr>
              <a:t>mesecni-horoskop.jpg</a:t>
            </a:r>
            <a:br>
              <a:rPr lang="sl-SI" smtClean="0">
                <a:latin typeface="Arial" charset="0"/>
              </a:rPr>
            </a:br>
            <a:r>
              <a:rPr lang="sl-SI" smtClean="0">
                <a:latin typeface="Arial" charset="0"/>
              </a:rPr>
              <a:t>horoskop.junij-2014.jpg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Spletne strani na temo internet marketing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xfrm>
            <a:off x="468313" y="2420938"/>
            <a:ext cx="8229600" cy="3733800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Zasluzek.org</a:t>
            </a:r>
          </a:p>
          <a:p>
            <a:r>
              <a:rPr lang="sl-SI" smtClean="0">
                <a:latin typeface="Arial" charset="0"/>
              </a:rPr>
              <a:t>Empireflippers.com</a:t>
            </a:r>
          </a:p>
          <a:p>
            <a:r>
              <a:rPr lang="sl-SI" smtClean="0">
                <a:latin typeface="Arial" charset="0"/>
              </a:rPr>
              <a:t>Warriorforum.com</a:t>
            </a:r>
          </a:p>
          <a:p>
            <a:r>
              <a:rPr lang="sl-SI" smtClean="0">
                <a:latin typeface="Arial" charset="0"/>
              </a:rPr>
              <a:t>Digitalpoint.com</a:t>
            </a:r>
          </a:p>
          <a:p>
            <a:r>
              <a:rPr lang="sl-SI" smtClean="0">
                <a:latin typeface="Arial" charset="0"/>
              </a:rPr>
              <a:t>InternetMojster.com</a:t>
            </a:r>
          </a:p>
          <a:p>
            <a:r>
              <a:rPr lang="sl-SI" smtClean="0">
                <a:latin typeface="Arial" charset="0"/>
              </a:rPr>
              <a:t>.......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7772400" cy="2592388"/>
          </a:xfrm>
        </p:spPr>
        <p:txBody>
          <a:bodyPr/>
          <a:lstStyle/>
          <a:p>
            <a:r>
              <a:rPr lang="sl-SI" smtClean="0"/>
              <a:t/>
            </a:r>
            <a:br>
              <a:rPr lang="sl-SI" smtClean="0"/>
            </a:br>
            <a:r>
              <a:rPr lang="sl-SI" sz="6600" smtClean="0"/>
              <a:t>Hvala!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3789363"/>
            <a:ext cx="6400800" cy="25923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sl-SI" sz="2800" smtClean="0"/>
              <a:t>Tomaž Gorec</a:t>
            </a:r>
            <a:br>
              <a:rPr lang="sl-SI" sz="2800" smtClean="0"/>
            </a:br>
            <a:endParaRPr lang="sl-SI" sz="28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sl-SI" sz="2000" smtClean="0"/>
              <a:t/>
            </a:r>
            <a:br>
              <a:rPr lang="sl-SI" sz="2000" smtClean="0"/>
            </a:br>
            <a:r>
              <a:rPr lang="sl-SI" sz="2000" smtClean="0"/>
              <a:t>www.zasluzek.org</a:t>
            </a:r>
            <a:br>
              <a:rPr lang="sl-SI" sz="2000" smtClean="0"/>
            </a:br>
            <a:r>
              <a:rPr lang="sl-SI" sz="2000" smtClean="0"/>
              <a:t>www.tomazgorec.si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sl-SI" sz="20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sl-SI" sz="2000" smtClean="0"/>
              <a:t>040 555 666</a:t>
            </a:r>
            <a:br>
              <a:rPr lang="sl-SI" sz="2000" smtClean="0"/>
            </a:br>
            <a:r>
              <a:rPr lang="sl-SI" sz="2000" smtClean="0"/>
              <a:t>tomaz@gorec.si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sl-SI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12787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Stran z Google oglasi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763713" y="1989138"/>
            <a:ext cx="4176712" cy="7921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364163" y="2997200"/>
            <a:ext cx="1655762" cy="16557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011863" y="2060575"/>
            <a:ext cx="1223962" cy="720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940425" y="1196975"/>
            <a:ext cx="1368425" cy="7191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Amazon affiliate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Flippa.com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93838"/>
            <a:ext cx="828198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Freelancer.com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2804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sl-SI" smtClean="0">
                <a:latin typeface="Arial" charset="0"/>
                <a:cs typeface="Arial" charset="0"/>
              </a:rPr>
              <a:t>Fiverr.com</a:t>
            </a:r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35342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668</Words>
  <Application>Microsoft Office PowerPoint</Application>
  <PresentationFormat>On-screen Show (4:3)</PresentationFormat>
  <Paragraphs>132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Zaslužek na internetu</vt:lpstr>
      <vt:lpstr>Tomaž Gorec</vt:lpstr>
      <vt:lpstr>Kako zaslužiti na internetu</vt:lpstr>
      <vt:lpstr>Slide 4</vt:lpstr>
      <vt:lpstr>Stran z Google oglasi</vt:lpstr>
      <vt:lpstr>Amazon affiliate</vt:lpstr>
      <vt:lpstr>Flippa.com</vt:lpstr>
      <vt:lpstr>Freelancer.com</vt:lpstr>
      <vt:lpstr>Fiverr.com</vt:lpstr>
      <vt:lpstr>Zaslužek z lastno spletno stranjo</vt:lpstr>
      <vt:lpstr>Pogoji za ustvarjanje zaslužka</vt:lpstr>
      <vt:lpstr>Kako dobiti obiskovalce na svojo spletno stran?</vt:lpstr>
      <vt:lpstr>Slide 13</vt:lpstr>
      <vt:lpstr>www.toryspace.com</vt:lpstr>
      <vt:lpstr>Slide 15</vt:lpstr>
      <vt:lpstr>Slide 16</vt:lpstr>
      <vt:lpstr>Kaj potrebujete za lastno spletno stran?</vt:lpstr>
      <vt:lpstr>Optimizacija spletnih strani (SEO)</vt:lpstr>
      <vt:lpstr>Iskalniki so najboljši generatorji prometa</vt:lpstr>
      <vt:lpstr>Plačane pozicije na Googlu</vt:lpstr>
      <vt:lpstr>Organski zadetki</vt:lpstr>
      <vt:lpstr>Najpomembnejši faktorji za dobro uvrstitev v iskalnikih</vt:lpstr>
      <vt:lpstr>Slide 23</vt:lpstr>
      <vt:lpstr>Slide 24</vt:lpstr>
      <vt:lpstr>Slide 25</vt:lpstr>
      <vt:lpstr>Slide 26</vt:lpstr>
      <vt:lpstr>Gostota ključne besede</vt:lpstr>
      <vt:lpstr>Izgradnja zunanjih povezav  Povezave iz drugih strani, ki kažejo na vašo stran</vt:lpstr>
      <vt:lpstr>Kako lahko pridobimo povezave</vt:lpstr>
      <vt:lpstr>Na kaj moramo biti pozorni!</vt:lpstr>
      <vt:lpstr>Sidrno besedilo</vt:lpstr>
      <vt:lpstr>Vpis strani v imenike</vt:lpstr>
      <vt:lpstr>Povezave s svojih strani</vt:lpstr>
      <vt:lpstr>Kupovanje povezav</vt:lpstr>
      <vt:lpstr>Kupovanje povezav v člankih</vt:lpstr>
      <vt:lpstr>Analiza ključnih besed</vt:lpstr>
      <vt:lpstr>Slide 37</vt:lpstr>
      <vt:lpstr>Slide 38</vt:lpstr>
      <vt:lpstr>Slide 39</vt:lpstr>
      <vt:lpstr>Slide 40</vt:lpstr>
      <vt:lpstr>Slide 41</vt:lpstr>
      <vt:lpstr>Slide 42</vt:lpstr>
      <vt:lpstr>Vse ključne besede za mesečni horoskop</vt:lpstr>
      <vt:lpstr>Novica na temo mesečni horoskop</vt:lpstr>
      <vt:lpstr>Spletne strani na temo internet marketing</vt:lpstr>
      <vt:lpstr> Hvala!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Zaslužek na internetu</dc:title>
  <dc:creator>TOMAZ GOREC</dc:creator>
  <cp:lastModifiedBy>Gorec d.o.o.</cp:lastModifiedBy>
  <cp:revision>35</cp:revision>
  <dcterms:created xsi:type="dcterms:W3CDTF">2014-03-16T20:16:33Z</dcterms:created>
  <dcterms:modified xsi:type="dcterms:W3CDTF">2014-03-25T11:18:47Z</dcterms:modified>
</cp:coreProperties>
</file>